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70" autoAdjust="0"/>
    <p:restoredTop sz="94660"/>
  </p:normalViewPr>
  <p:slideViewPr>
    <p:cSldViewPr>
      <p:cViewPr varScale="1">
        <p:scale>
          <a:sx n="105" d="100"/>
          <a:sy n="105" d="100"/>
        </p:scale>
        <p:origin x="2016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D5FB2E-38FD-4B26-AB42-5EC62E3D2AB4}" type="datetimeFigureOut">
              <a:rPr lang="fr-FR" smtClean="0"/>
              <a:t>04/12/2023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72D6C-4C8C-4C28-B7F3-85686D69EB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877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72D6C-4C8C-4C28-B7F3-85686D69EB9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1520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1C9F-B821-4D46-88BF-95BC20A36EBB}" type="datetimeFigureOut">
              <a:rPr lang="fr-FR" smtClean="0"/>
              <a:t>04/12/2023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17BB-EDFC-458E-8825-D6124E44CA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3633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1C9F-B821-4D46-88BF-95BC20A36EBB}" type="datetimeFigureOut">
              <a:rPr lang="fr-FR" smtClean="0"/>
              <a:t>04/12/2023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17BB-EDFC-458E-8825-D6124E44CA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5157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1C9F-B821-4D46-88BF-95BC20A36EBB}" type="datetimeFigureOut">
              <a:rPr lang="fr-FR" smtClean="0"/>
              <a:t>04/12/2023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17BB-EDFC-458E-8825-D6124E44CA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9851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1C9F-B821-4D46-88BF-95BC20A36EBB}" type="datetimeFigureOut">
              <a:rPr lang="fr-FR" smtClean="0"/>
              <a:t>04/12/2023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17BB-EDFC-458E-8825-D6124E44CA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8172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1C9F-B821-4D46-88BF-95BC20A36EBB}" type="datetimeFigureOut">
              <a:rPr lang="fr-FR" smtClean="0"/>
              <a:t>04/12/2023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17BB-EDFC-458E-8825-D6124E44CA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7188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1C9F-B821-4D46-88BF-95BC20A36EBB}" type="datetimeFigureOut">
              <a:rPr lang="fr-FR" smtClean="0"/>
              <a:t>04/12/2023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17BB-EDFC-458E-8825-D6124E44CA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9163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1C9F-B821-4D46-88BF-95BC20A36EBB}" type="datetimeFigureOut">
              <a:rPr lang="fr-FR" smtClean="0"/>
              <a:t>04/12/2023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17BB-EDFC-458E-8825-D6124E44CA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0934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1C9F-B821-4D46-88BF-95BC20A36EBB}" type="datetimeFigureOut">
              <a:rPr lang="fr-FR" smtClean="0"/>
              <a:t>04/12/2023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17BB-EDFC-458E-8825-D6124E44CA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6399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1C9F-B821-4D46-88BF-95BC20A36EBB}" type="datetimeFigureOut">
              <a:rPr lang="fr-FR" smtClean="0"/>
              <a:t>04/12/2023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17BB-EDFC-458E-8825-D6124E44CA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1604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1C9F-B821-4D46-88BF-95BC20A36EBB}" type="datetimeFigureOut">
              <a:rPr lang="fr-FR" smtClean="0"/>
              <a:t>04/12/2023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17BB-EDFC-458E-8825-D6124E44CA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3907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1C9F-B821-4D46-88BF-95BC20A36EBB}" type="datetimeFigureOut">
              <a:rPr lang="fr-FR" smtClean="0"/>
              <a:t>04/12/2023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17BB-EDFC-458E-8825-D6124E44CA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75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91C9F-B821-4D46-88BF-95BC20A36EBB}" type="datetimeFigureOut">
              <a:rPr lang="fr-FR" smtClean="0"/>
              <a:t>04/12/2023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917BB-EDFC-458E-8825-D6124E44CA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3048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2672885" y="1784262"/>
            <a:ext cx="160949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CHAUMOT Arnaud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ABBACI Khedidja 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DEGLI 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ESPOSTI Davide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DELORME Nicolas 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ESPEYTE </a:t>
            </a:r>
            <a:r>
              <a:rPr lang="fr-FR" sz="800" dirty="0" err="1">
                <a:latin typeface="Arial" panose="020B0604020202020204" pitchFamily="34" charset="0"/>
                <a:cs typeface="Arial" panose="020B0604020202020204" pitchFamily="34" charset="0"/>
              </a:rPr>
              <a:t>Anabelle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GARNERO Laura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GEFFARD 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Olivier </a:t>
            </a:r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GONZALEZ FERNANDEZ Carmen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NOURY Patrice </a:t>
            </a:r>
            <a:b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QUEAU Hervé 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RECOURA-MASSAQUANT Rémi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TUTUNDJIAN Renaud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443913" y="1933142"/>
            <a:ext cx="1061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PESCE Stéphane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MOTTE 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Bernard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ROSY Christophe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VOLAT Bernadette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39667" y="476318"/>
            <a:ext cx="95557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ECOFLOWS</a:t>
            </a:r>
          </a:p>
          <a:p>
            <a:pPr algn="ctr"/>
            <a:r>
              <a:rPr lang="fr-FR" sz="7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Ecohydrologie</a:t>
            </a:r>
            <a:r>
              <a:rPr lang="fr-FR" sz="7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7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7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multi-échelles</a:t>
            </a:r>
            <a:endParaRPr lang="fr-FR" sz="7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0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2819921" y="1337045"/>
            <a:ext cx="819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ECOTOX</a:t>
            </a:r>
          </a:p>
          <a:p>
            <a:pPr algn="ctr"/>
            <a:r>
              <a:rPr lang="fr-FR" sz="7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Laboratoire </a:t>
            </a:r>
          </a:p>
          <a:p>
            <a:pPr algn="ctr"/>
            <a:r>
              <a:rPr lang="fr-FR" sz="7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</a:t>
            </a:r>
            <a:r>
              <a:rPr lang="fr-FR" sz="7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écotoxicologie</a:t>
            </a:r>
            <a:endParaRPr lang="fr-FR" sz="7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1416494" y="1308633"/>
            <a:ext cx="1091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</a:t>
            </a:r>
          </a:p>
          <a:p>
            <a:pPr algn="ctr"/>
            <a:r>
              <a:rPr lang="fr-FR" sz="7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Ecotoxicologie </a:t>
            </a:r>
          </a:p>
          <a:p>
            <a:pPr algn="ctr"/>
            <a:r>
              <a:rPr lang="fr-FR" sz="7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microbienne aquatique</a:t>
            </a:r>
            <a:endParaRPr lang="fr-FR" sz="7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5200518" y="1310812"/>
            <a:ext cx="16204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HyR</a:t>
            </a:r>
            <a:endParaRPr lang="fr-FR" sz="10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7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Hydraulique </a:t>
            </a:r>
          </a:p>
          <a:p>
            <a:pPr algn="ctr"/>
            <a:r>
              <a:rPr lang="fr-FR" sz="7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rivières</a:t>
            </a:r>
            <a:endParaRPr lang="fr-FR" sz="7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6702995" y="1282195"/>
            <a:ext cx="10796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HyBV</a:t>
            </a:r>
            <a:endParaRPr lang="fr-FR" sz="10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7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Hydrologie </a:t>
            </a:r>
          </a:p>
          <a:p>
            <a:pPr algn="ctr"/>
            <a:r>
              <a:rPr lang="fr-FR" sz="7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bassins  versants</a:t>
            </a:r>
            <a:endParaRPr lang="fr-FR" sz="7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4120603" y="1329591"/>
            <a:ext cx="11477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LAMA</a:t>
            </a:r>
          </a:p>
          <a:p>
            <a:pPr algn="ctr"/>
            <a:r>
              <a:rPr lang="fr-FR" sz="7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Laboratoire  de chimie</a:t>
            </a:r>
          </a:p>
          <a:p>
            <a:pPr algn="ctr"/>
            <a:r>
              <a:rPr lang="fr-FR" sz="7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milieux aquatiques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8026491" y="1273820"/>
            <a:ext cx="954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PollDiff</a:t>
            </a:r>
            <a:endParaRPr lang="fr-FR" sz="10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7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Pollutions agricoles</a:t>
            </a:r>
          </a:p>
          <a:p>
            <a:pPr algn="ctr"/>
            <a:r>
              <a:rPr lang="fr-FR" sz="7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diffuses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272491" y="1817229"/>
            <a:ext cx="189327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CAMENEN Benoit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BERNI Céline 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DRAMAIS Guillaume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LE COZ Jérôme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PENARD Lionel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PROUST Sébastien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TERRAZ Théophile</a:t>
            </a:r>
          </a:p>
          <a:p>
            <a:r>
              <a:rPr lang="fr-FR" sz="800" i="1" dirty="0">
                <a:latin typeface="Arial" panose="020B0604020202020204" pitchFamily="34" charset="0"/>
                <a:cs typeface="Arial" panose="020B0604020202020204" pitchFamily="34" charset="0"/>
              </a:rPr>
              <a:t>Métrologie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BONNEFOY Adrien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COURAPIED Fanny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LAGOUY Mickaël </a:t>
            </a:r>
            <a:b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THOLLET Fabien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765955" y="1791347"/>
            <a:ext cx="12154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b="1" dirty="0">
                <a:latin typeface="Arial" panose="020B0604020202020204" pitchFamily="34" charset="0"/>
                <a:cs typeface="Arial" panose="020B0604020202020204" pitchFamily="34" charset="0"/>
              </a:rPr>
              <a:t>BRANGER Flora</a:t>
            </a:r>
            <a:endParaRPr lang="fr-FR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BRAUD Isabelle 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BREIL Pascal </a:t>
            </a:r>
            <a:b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LANG Michel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LEBLOIS Etienne </a:t>
            </a:r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cap="all" dirty="0">
                <a:latin typeface="Arial" panose="020B0604020202020204" pitchFamily="34" charset="0"/>
                <a:cs typeface="Arial" panose="020B0604020202020204" pitchFamily="34" charset="0"/>
              </a:rPr>
              <a:t>Mimeau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 Louise 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POULARD Christine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RENARD Benjamin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SAUQUET Eric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VIDAL Jean-Philippe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162937" y="1790688"/>
            <a:ext cx="127317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COQUERY Marina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BROSSE  Corinne DABRIN Aymeric DAVAL Amandine DHERRET Lysiane GRISOT Ghislaine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GRUAT Alexandra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GUILLEMAIN Céline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MARGOUM Christelle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MASSON Matthieu 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MEREL Sylvain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MIEGE Cécile</a:t>
            </a:r>
            <a:endParaRPr lang="fr-FR" sz="8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RICHARD Loïc</a:t>
            </a:r>
          </a:p>
          <a:p>
            <a:endParaRPr lang="fr-FR" sz="8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914394" y="2434765"/>
            <a:ext cx="124556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986571" y="1841785"/>
            <a:ext cx="11380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CARLUER Nadia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COURAPIED 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Fanny</a:t>
            </a:r>
            <a:endParaRPr lang="fr-FR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GOUY BOUSSADA Véronique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LAUVERNET Claire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MARCAIS Jean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RABOTIN 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Michael</a:t>
            </a:r>
          </a:p>
          <a:p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032812" y="854501"/>
            <a:ext cx="773958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1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Unité de recherche et de développement pluridisciplinaire sur le fonctionnement des hydrosystèmes</a:t>
            </a:r>
            <a:endParaRPr lang="fr-FR" sz="11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2705" y="2793105"/>
            <a:ext cx="164082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8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Doctorant-es</a:t>
            </a:r>
            <a:endParaRPr lang="fr-FR" sz="8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BARTHELEMY Nans (avec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LEHNA) 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BOULOY Anaëlle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CRAVO Elisa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HEBERT 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Marie (avec 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CARRTEL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ISHIMWE Clarisse (accueil)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JAULIN Emmanuel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MESSAGER 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Mathis (avec </a:t>
            </a:r>
            <a:r>
              <a:rPr lang="fr-FR" sz="800" dirty="0" err="1">
                <a:latin typeface="Arial" panose="020B0604020202020204" pitchFamily="34" charset="0"/>
                <a:cs typeface="Arial" panose="020B0604020202020204" pitchFamily="34" charset="0"/>
              </a:rPr>
              <a:t>univ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McGill)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PICARD Coline (EDF D&amp;R)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ROUCHY Léo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SILVERTHORN Teresa </a:t>
            </a:r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VERDIER 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Héloïse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(CIFRE avec </a:t>
            </a:r>
            <a:r>
              <a:rPr lang="fr-FR" sz="800" dirty="0" err="1">
                <a:latin typeface="Arial" panose="020B0604020202020204" pitchFamily="34" charset="0"/>
                <a:cs typeface="Arial" panose="020B0604020202020204" pitchFamily="34" charset="0"/>
              </a:rPr>
              <a:t>Eurofins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 et LEHNA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ZHANG </a:t>
            </a:r>
            <a:r>
              <a:rPr lang="fr-FR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Qingji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(accueil)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482" y="5230083"/>
            <a:ext cx="160774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CDD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DIAMOND Jacob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DISDIER </a:t>
            </a:r>
            <a:r>
              <a:rPr lang="fr-FR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Uma</a:t>
            </a:r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GALARZA 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NARANJO </a:t>
            </a:r>
            <a:r>
              <a:rPr lang="fr-FR" sz="800" dirty="0"/>
              <a:t>Emily </a:t>
            </a:r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GIANUCA Andros 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LOPEZ ROJO 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Naiara</a:t>
            </a:r>
            <a:r>
              <a:rPr lang="fr-FR" sz="800" dirty="0"/>
              <a:t> </a:t>
            </a:r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NGUYEN Truong an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TRUCHY 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Amélie 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(accueil)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ESCOBAR CAMACHO Daniel (accueil)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689007" y="3593324"/>
            <a:ext cx="14015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Doctorant-es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LALOUETTE </a:t>
            </a:r>
            <a:r>
              <a:rPr lang="fr-FR" sz="800" dirty="0" err="1">
                <a:latin typeface="Arial" panose="020B0604020202020204" pitchFamily="34" charset="0"/>
                <a:cs typeface="Arial" panose="020B0604020202020204" pitchFamily="34" charset="0"/>
              </a:rPr>
              <a:t>Auréline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RUCK 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George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TIEKO SILVA </a:t>
            </a:r>
            <a:r>
              <a:rPr lang="fr-FR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Thalita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(accueil)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SOUSA Joao Pedro (accueil)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LUC Cécile (accueil)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765955" y="3422180"/>
            <a:ext cx="128583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Doctorant-es</a:t>
            </a:r>
            <a:endParaRPr lang="fr-FR" sz="8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BARJOT Guillaume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CERINO 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Bastien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GRANDJOUAN 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Olivier (avec 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LAMA)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ROUCHY Léo</a:t>
            </a:r>
          </a:p>
          <a:p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789292" y="4485583"/>
            <a:ext cx="149577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CDD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BEN SALEM </a:t>
            </a:r>
            <a:r>
              <a:rPr lang="fr-FR" sz="800" dirty="0" err="1">
                <a:latin typeface="Arial" panose="020B0604020202020204" pitchFamily="34" charset="0"/>
                <a:cs typeface="Arial" panose="020B0604020202020204" pitchFamily="34" charset="0"/>
              </a:rPr>
              <a:t>Wejdane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8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BONNEAU Jérémie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BOUAMARA </a:t>
            </a:r>
            <a:r>
              <a:rPr lang="fr-FR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Nedjima</a:t>
            </a:r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CERBELAUD</a:t>
            </a:r>
            <a:r>
              <a:rPr lang="fr-FR" sz="800" dirty="0"/>
              <a:t> </a:t>
            </a:r>
            <a:r>
              <a:rPr lang="fr-FR" sz="800" dirty="0" smtClean="0"/>
              <a:t> </a:t>
            </a:r>
            <a:r>
              <a:rPr lang="fr-FR" sz="800" dirty="0"/>
              <a:t>Arnaud </a:t>
            </a:r>
            <a:endParaRPr lang="fr-FR" sz="800" dirty="0" smtClean="0"/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CHAPUIS Thomas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GENOUEL </a:t>
            </a:r>
            <a:r>
              <a:rPr lang="fr-FR" sz="800" dirty="0" err="1">
                <a:latin typeface="Arial" panose="020B0604020202020204" pitchFamily="34" charset="0"/>
                <a:cs typeface="Arial" panose="020B0604020202020204" pitchFamily="34" charset="0"/>
              </a:rPr>
              <a:t>Maïlys</a:t>
            </a:r>
            <a:r>
              <a:rPr lang="fr-FR" sz="800" dirty="0"/>
              <a:t> 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HERAUT Louis</a:t>
            </a:r>
          </a:p>
          <a:p>
            <a:r>
              <a:rPr lang="fr-FR" sz="800" cap="all" dirty="0">
                <a:latin typeface="Arial" panose="020B0604020202020204" pitchFamily="34" charset="0"/>
                <a:cs typeface="Arial" panose="020B0604020202020204" pitchFamily="34" charset="0"/>
              </a:rPr>
              <a:t>HEVIN 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Guillaume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JAOUEN Tristan </a:t>
            </a:r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MAILLOT Johanna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ROBELIN Olivier 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HACHGENEI Nico</a:t>
            </a:r>
          </a:p>
          <a:p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240679" y="3403719"/>
            <a:ext cx="167371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Doctorant-es</a:t>
            </a:r>
          </a:p>
          <a:p>
            <a:r>
              <a:rPr lang="it-IT" sz="800" dirty="0">
                <a:latin typeface="Arial" panose="020B0604020202020204" pitchFamily="34" charset="0"/>
                <a:cs typeface="Arial" panose="020B0604020202020204" pitchFamily="34" charset="0"/>
              </a:rPr>
              <a:t>BIANCHI </a:t>
            </a:r>
            <a:r>
              <a:rPr lang="it-I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Michaël (coencadrement OEG)</a:t>
            </a:r>
            <a:endParaRPr lang="it-I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FAGOUR Clément</a:t>
            </a:r>
          </a:p>
          <a:p>
            <a:r>
              <a:rPr lang="it-I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LAIBLE Jessica</a:t>
            </a:r>
          </a:p>
          <a:p>
            <a:r>
              <a:rPr lang="it-I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DUREUIL Etienne</a:t>
            </a:r>
          </a:p>
          <a:p>
            <a:r>
              <a:rPr lang="it-I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CERINO Bastien</a:t>
            </a:r>
          </a:p>
          <a:p>
            <a:r>
              <a:rPr lang="it-IT" sz="800" dirty="0">
                <a:latin typeface="Arial" panose="020B0604020202020204" pitchFamily="34" charset="0"/>
                <a:cs typeface="Arial" panose="020B0604020202020204" pitchFamily="34" charset="0"/>
              </a:rPr>
              <a:t>GENOUEL Maÿlis (coencadrement INSA)</a:t>
            </a:r>
          </a:p>
          <a:p>
            <a:endParaRPr lang="it-I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146951" y="3601138"/>
            <a:ext cx="119815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Doctorant-es</a:t>
            </a:r>
            <a:endParaRPr lang="fr-FR" sz="8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BA-HADDOU Hassan (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avec </a:t>
            </a:r>
            <a:r>
              <a:rPr lang="fr-FR" sz="800" dirty="0" err="1">
                <a:latin typeface="Arial" panose="020B0604020202020204" pitchFamily="34" charset="0"/>
                <a:cs typeface="Arial" panose="020B0604020202020204" pitchFamily="34" charset="0"/>
              </a:rPr>
              <a:t>Univ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 Moulay Ismail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CLAVEAU Maëva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DUCROCQ Tom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DENHEZ Josef 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113823" y="4645308"/>
            <a:ext cx="124399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CDD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CHAPUIS Thomas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MEJIA PADILLA Carmen (accueil)</a:t>
            </a:r>
          </a:p>
          <a:p>
            <a:endParaRPr lang="fr-FR" sz="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051786" y="3444753"/>
            <a:ext cx="10922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Doctorant-es</a:t>
            </a:r>
            <a:endParaRPr lang="fr-FR" sz="8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RADISIC Katarina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LAMBERT Guerlain (accueil) 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BADER </a:t>
            </a:r>
            <a:r>
              <a:rPr lang="fr-FR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Hanifa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HOUPERT Clémence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268397" y="4602825"/>
            <a:ext cx="15971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CDD</a:t>
            </a:r>
          </a:p>
          <a:p>
            <a:r>
              <a:rPr lang="it-IT" sz="800" smtClean="0">
                <a:latin typeface="Arial" panose="020B0604020202020204" pitchFamily="34" charset="0"/>
                <a:cs typeface="Arial" panose="020B0604020202020204" pitchFamily="34" charset="0"/>
              </a:rPr>
              <a:t>MOUDJED </a:t>
            </a:r>
            <a:r>
              <a:rPr lang="it-I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Brahim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ROUBY Pierre-Antoine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BLAISE </a:t>
            </a:r>
            <a:r>
              <a:rPr lang="fr-FR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Calmel</a:t>
            </a:r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MENDEZ RIOS Felipe 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WEIT Anne</a:t>
            </a:r>
            <a:endParaRPr lang="it-I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706851" y="4755965"/>
            <a:ext cx="12264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CDD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BON Corentin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BOSC 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Christopher </a:t>
            </a:r>
            <a:endParaRPr lang="fr-FR" sz="8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LECOMTE Vivien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ROLLIN  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Marc </a:t>
            </a:r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453450" y="2862475"/>
            <a:ext cx="124313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Doctorante</a:t>
            </a:r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ROGUE Hélène (avec LAMA</a:t>
            </a:r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CDD </a:t>
            </a:r>
            <a:endParaRPr lang="fr-FR" sz="8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AMOUREUX Lucie (accueil)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KERGOAT Laura</a:t>
            </a:r>
          </a:p>
          <a:p>
            <a:endParaRPr lang="fr-FR" sz="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b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2664339" y="1091871"/>
            <a:ext cx="3807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Directeur : </a:t>
            </a:r>
            <a:r>
              <a:rPr lang="fr-FR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LAMOUROUX</a:t>
            </a:r>
            <a:r>
              <a:rPr lang="fr-FR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b="1" dirty="0">
                <a:latin typeface="Arial" panose="020B0604020202020204" pitchFamily="34" charset="0"/>
                <a:cs typeface="Arial" panose="020B0604020202020204" pitchFamily="34" charset="0"/>
              </a:rPr>
              <a:t>Nicolas </a:t>
            </a:r>
            <a:r>
              <a:rPr lang="fr-FR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  Directrice adjointe : </a:t>
            </a:r>
            <a:r>
              <a:rPr lang="fr-FR" sz="900" b="1" dirty="0">
                <a:latin typeface="Arial" panose="020B0604020202020204" pitchFamily="34" charset="0"/>
                <a:cs typeface="Arial" panose="020B0604020202020204" pitchFamily="34" charset="0"/>
              </a:rPr>
              <a:t>MIEGE Cécile</a:t>
            </a:r>
            <a:endParaRPr lang="fr-FR" sz="9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900" dirty="0"/>
          </a:p>
        </p:txBody>
      </p:sp>
      <p:sp>
        <p:nvSpPr>
          <p:cNvPr id="47" name="ZoneTexte 46"/>
          <p:cNvSpPr txBox="1"/>
          <p:nvPr/>
        </p:nvSpPr>
        <p:spPr>
          <a:xfrm>
            <a:off x="7834026" y="6593470"/>
            <a:ext cx="12811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Version novembre 2023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3365113" y="8606"/>
            <a:ext cx="24202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4800" b="1" dirty="0" err="1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RiverLy</a:t>
            </a:r>
            <a:r>
              <a:rPr lang="fr-FR" sz="4800" b="1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789" y="150598"/>
            <a:ext cx="853023" cy="22448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39301" y="839603"/>
            <a:ext cx="129224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b="1" dirty="0">
                <a:latin typeface="Arial" panose="020B0604020202020204" pitchFamily="34" charset="0"/>
                <a:cs typeface="Arial" panose="020B0604020202020204" pitchFamily="34" charset="0"/>
              </a:rPr>
              <a:t>PIFFADY Jérémy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ALP Maria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AZOUGUI Abdelkader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CAPRA Hervé 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CAUVY-FRAUNIE Sophie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DATRY Thibault 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EME David </a:t>
            </a:r>
            <a:b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FERREOL Martial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FORCELLINI Maxence LAMOUROUX Nicolas LAUNAY Bertrand </a:t>
            </a:r>
            <a:b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LE GOFF Guillaume 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LOGEZ Maxime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MARCHAND </a:t>
            </a:r>
            <a:r>
              <a:rPr lang="fr-FR" sz="800" dirty="0" err="1">
                <a:latin typeface="Arial" panose="020B0604020202020204" pitchFamily="34" charset="0"/>
                <a:cs typeface="Arial" panose="020B0604020202020204" pitchFamily="34" charset="0"/>
              </a:rPr>
              <a:t>Anaël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MOATAR Florentina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PELLA Hervé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VALETTE Laurent</a:t>
            </a:r>
          </a:p>
          <a:p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8009930" y="4439709"/>
            <a:ext cx="11209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CDD</a:t>
            </a:r>
          </a:p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MOUSSAY Marion</a:t>
            </a:r>
          </a:p>
          <a:p>
            <a:endParaRPr lang="fr-FR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61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4990</TotalTime>
  <Words>455</Words>
  <Application>Microsoft Office PowerPoint</Application>
  <PresentationFormat>Affichage à l'écran (4:3)</PresentationFormat>
  <Paragraphs>183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Comic Sans MS</vt:lpstr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Pinay Gilles</dc:creator>
  <cp:lastModifiedBy>masi aurelie</cp:lastModifiedBy>
  <cp:revision>261</cp:revision>
  <cp:lastPrinted>2023-07-03T14:32:39Z</cp:lastPrinted>
  <dcterms:created xsi:type="dcterms:W3CDTF">2018-06-11T08:09:31Z</dcterms:created>
  <dcterms:modified xsi:type="dcterms:W3CDTF">2023-12-04T14:56:41Z</dcterms:modified>
</cp:coreProperties>
</file>